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W+LQGyL2CLRwNGyl2B74r9kcc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.jpg"/><Relationship Id="rId10" Type="http://schemas.openxmlformats.org/officeDocument/2006/relationships/image" Target="../media/image7.wmf"/><Relationship Id="rId4" Type="http://schemas.openxmlformats.org/officeDocument/2006/relationships/image" Target="../media/image2.jp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ap, text, screenshot, graphics software&#10;&#10;Description automatically generated">
            <a:extLst>
              <a:ext uri="{FF2B5EF4-FFF2-40B4-BE49-F238E27FC236}">
                <a16:creationId xmlns:a16="http://schemas.microsoft.com/office/drawing/2014/main" id="{5B0448C4-7B4A-E678-36F0-BF891573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4" y="403468"/>
            <a:ext cx="5903520" cy="3828064"/>
          </a:xfrm>
          <a:prstGeom prst="rect">
            <a:avLst/>
          </a:prstGeom>
        </p:spPr>
      </p:pic>
      <p:cxnSp>
        <p:nvCxnSpPr>
          <p:cNvPr id="105" name="Google Shape;105;p2"/>
          <p:cNvCxnSpPr/>
          <p:nvPr/>
        </p:nvCxnSpPr>
        <p:spPr>
          <a:xfrm>
            <a:off x="-1" y="5917721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06" name="Google Shape;106;p2"/>
          <p:cNvGrpSpPr/>
          <p:nvPr/>
        </p:nvGrpSpPr>
        <p:grpSpPr>
          <a:xfrm>
            <a:off x="194900" y="6106494"/>
            <a:ext cx="8742059" cy="629827"/>
            <a:chOff x="194904" y="4976434"/>
            <a:chExt cx="8742059" cy="629827"/>
          </a:xfrm>
        </p:grpSpPr>
        <p:pic>
          <p:nvPicPr>
            <p:cNvPr id="107" name="Google Shape;10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904" y="4976434"/>
              <a:ext cx="165977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 descr="Image result for noaa ioos log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3837" y="5042758"/>
              <a:ext cx="1273126" cy="5635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2"/>
          <p:cNvGrpSpPr/>
          <p:nvPr/>
        </p:nvGrpSpPr>
        <p:grpSpPr>
          <a:xfrm>
            <a:off x="4310" y="0"/>
            <a:ext cx="9139690" cy="158152"/>
            <a:chOff x="-1" y="600973"/>
            <a:chExt cx="9139690" cy="158152"/>
          </a:xfrm>
        </p:grpSpPr>
        <p:sp>
          <p:nvSpPr>
            <p:cNvPr id="110" name="Google Shape;110;p2"/>
            <p:cNvSpPr/>
            <p:nvPr/>
          </p:nvSpPr>
          <p:spPr>
            <a:xfrm>
              <a:off x="-1" y="603849"/>
              <a:ext cx="3045126" cy="155276"/>
            </a:xfrm>
            <a:prstGeom prst="rect">
              <a:avLst/>
            </a:prstGeom>
            <a:solidFill>
              <a:srgbClr val="1736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049437" y="600973"/>
              <a:ext cx="3045126" cy="1552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94563" y="603849"/>
              <a:ext cx="3045126" cy="155276"/>
            </a:xfrm>
            <a:prstGeom prst="rect">
              <a:avLst/>
            </a:prstGeom>
            <a:solidFill>
              <a:srgbClr val="04A1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 l="5377" r="32539"/>
          <a:stretch/>
        </p:blipFill>
        <p:spPr>
          <a:xfrm>
            <a:off x="6175459" y="789198"/>
            <a:ext cx="2196154" cy="176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222383" y="4587311"/>
            <a:ext cx="3737113" cy="1084872"/>
          </a:xfrm>
          <a:prstGeom prst="rect">
            <a:avLst/>
          </a:prstGeom>
          <a:gradFill>
            <a:gsLst>
              <a:gs pos="0">
                <a:srgbClr val="F4F8FB">
                  <a:alpha val="50980"/>
                </a:srgbClr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 of May. 2023)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Providers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59 organizations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Stations          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253 LDN + 182 Fed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Sensors           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1,616</a:t>
            </a:r>
            <a:endParaRPr dirty="0"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 l="30938" r="30632" b="21130"/>
          <a:stretch/>
        </p:blipFill>
        <p:spPr>
          <a:xfrm>
            <a:off x="6165730" y="2577323"/>
            <a:ext cx="2196154" cy="225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8">
            <a:alphaModFix/>
          </a:blip>
          <a:srcRect l="38174" t="12365" r="36921" b="19183"/>
          <a:stretch/>
        </p:blipFill>
        <p:spPr>
          <a:xfrm>
            <a:off x="5077837" y="3278221"/>
            <a:ext cx="1048983" cy="15236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9E8CA2-BCE7-9743-C5C3-9623BC7F9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19286"/>
              </p:ext>
            </p:extLst>
          </p:nvPr>
        </p:nvGraphicFramePr>
        <p:xfrm>
          <a:off x="3885253" y="3274945"/>
          <a:ext cx="1153673" cy="156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9" imgW="673560" imgH="911160" progId="PI3.Image">
                  <p:embed/>
                </p:oleObj>
              </mc:Choice>
              <mc:Fallback>
                <p:oleObj name="PhotoImpact" r:id="rId9" imgW="673560" imgH="9111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253" y="3274945"/>
                        <a:ext cx="1153673" cy="156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438C07-166E-22B9-4007-EEAFED55E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046523"/>
              </p:ext>
            </p:extLst>
          </p:nvPr>
        </p:nvGraphicFramePr>
        <p:xfrm>
          <a:off x="2730373" y="3299163"/>
          <a:ext cx="1122827" cy="152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11" imgW="664200" imgH="902160" progId="PI3.Image">
                  <p:embed/>
                </p:oleObj>
              </mc:Choice>
              <mc:Fallback>
                <p:oleObj name="PhotoImpact" r:id="rId11" imgW="664200" imgH="9021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30373" y="3299163"/>
                        <a:ext cx="1122827" cy="152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4"/>
          <p:cNvCxnSpPr/>
          <p:nvPr/>
        </p:nvCxnSpPr>
        <p:spPr>
          <a:xfrm>
            <a:off x="-1" y="5917721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56" name="Google Shape;156;p4"/>
          <p:cNvGrpSpPr/>
          <p:nvPr/>
        </p:nvGrpSpPr>
        <p:grpSpPr>
          <a:xfrm>
            <a:off x="194900" y="6106494"/>
            <a:ext cx="8742059" cy="629827"/>
            <a:chOff x="194904" y="4976434"/>
            <a:chExt cx="8742059" cy="629827"/>
          </a:xfrm>
        </p:grpSpPr>
        <p:pic>
          <p:nvPicPr>
            <p:cNvPr id="157" name="Google Shape;15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904" y="4976434"/>
              <a:ext cx="165977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4" descr="Image result for noaa ioos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3837" y="5042758"/>
              <a:ext cx="1273126" cy="5635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4"/>
          <p:cNvGrpSpPr/>
          <p:nvPr/>
        </p:nvGrpSpPr>
        <p:grpSpPr>
          <a:xfrm>
            <a:off x="4310" y="0"/>
            <a:ext cx="9139690" cy="158152"/>
            <a:chOff x="-1" y="600973"/>
            <a:chExt cx="9139690" cy="158152"/>
          </a:xfrm>
        </p:grpSpPr>
        <p:sp>
          <p:nvSpPr>
            <p:cNvPr id="160" name="Google Shape;160;p4"/>
            <p:cNvSpPr/>
            <p:nvPr/>
          </p:nvSpPr>
          <p:spPr>
            <a:xfrm>
              <a:off x="-1" y="603849"/>
              <a:ext cx="3045126" cy="155276"/>
            </a:xfrm>
            <a:prstGeom prst="rect">
              <a:avLst/>
            </a:prstGeom>
            <a:solidFill>
              <a:srgbClr val="1736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049437" y="600973"/>
              <a:ext cx="3045126" cy="1552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94563" y="603849"/>
              <a:ext cx="3045126" cy="155276"/>
            </a:xfrm>
            <a:prstGeom prst="rect">
              <a:avLst/>
            </a:prstGeom>
            <a:solidFill>
              <a:srgbClr val="04A1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4"/>
          <p:cNvSpPr txBox="1"/>
          <p:nvPr/>
        </p:nvSpPr>
        <p:spPr>
          <a:xfrm>
            <a:off x="275208" y="550416"/>
            <a:ext cx="16017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Generic Data Flow</a:t>
            </a:r>
            <a:endParaRPr dirty="0"/>
          </a:p>
        </p:txBody>
      </p:sp>
      <p:pic>
        <p:nvPicPr>
          <p:cNvPr id="3" name="Picture 2" descr="A picture containing text, diagram, circle, line&#10;&#10;Description automatically generated">
            <a:extLst>
              <a:ext uri="{FF2B5EF4-FFF2-40B4-BE49-F238E27FC236}">
                <a16:creationId xmlns:a16="http://schemas.microsoft.com/office/drawing/2014/main" id="{69108951-A5A1-53EE-035B-6C2A474D5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655" y="200242"/>
            <a:ext cx="5458587" cy="56014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5"/>
          <p:cNvCxnSpPr/>
          <p:nvPr/>
        </p:nvCxnSpPr>
        <p:spPr>
          <a:xfrm>
            <a:off x="-1" y="5917721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72" name="Google Shape;172;p5"/>
          <p:cNvGrpSpPr/>
          <p:nvPr/>
        </p:nvGrpSpPr>
        <p:grpSpPr>
          <a:xfrm>
            <a:off x="194900" y="6106494"/>
            <a:ext cx="8742059" cy="629827"/>
            <a:chOff x="194904" y="4976434"/>
            <a:chExt cx="8742059" cy="629827"/>
          </a:xfrm>
        </p:grpSpPr>
        <p:pic>
          <p:nvPicPr>
            <p:cNvPr id="173" name="Google Shape;17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904" y="4976434"/>
              <a:ext cx="165977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5" descr="Image result for noaa ioos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3837" y="5042758"/>
              <a:ext cx="1273126" cy="5635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p5"/>
          <p:cNvGrpSpPr/>
          <p:nvPr/>
        </p:nvGrpSpPr>
        <p:grpSpPr>
          <a:xfrm>
            <a:off x="4310" y="0"/>
            <a:ext cx="9139690" cy="158152"/>
            <a:chOff x="-1" y="600973"/>
            <a:chExt cx="9139690" cy="158152"/>
          </a:xfrm>
        </p:grpSpPr>
        <p:sp>
          <p:nvSpPr>
            <p:cNvPr id="176" name="Google Shape;176;p5"/>
            <p:cNvSpPr/>
            <p:nvPr/>
          </p:nvSpPr>
          <p:spPr>
            <a:xfrm>
              <a:off x="-1" y="603849"/>
              <a:ext cx="3045126" cy="155276"/>
            </a:xfrm>
            <a:prstGeom prst="rect">
              <a:avLst/>
            </a:prstGeom>
            <a:solidFill>
              <a:srgbClr val="1736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049437" y="600973"/>
              <a:ext cx="3045126" cy="1552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094563" y="603849"/>
              <a:ext cx="3045126" cy="155276"/>
            </a:xfrm>
            <a:prstGeom prst="rect">
              <a:avLst/>
            </a:prstGeom>
            <a:solidFill>
              <a:srgbClr val="04A1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5"/>
          <p:cNvSpPr txBox="1"/>
          <p:nvPr/>
        </p:nvSpPr>
        <p:spPr>
          <a:xfrm>
            <a:off x="275208" y="550416"/>
            <a:ext cx="33201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Network/Architecture</a:t>
            </a:r>
            <a:endParaRPr/>
          </a:p>
        </p:txBody>
      </p:sp>
      <p:pic>
        <p:nvPicPr>
          <p:cNvPr id="3" name="Picture 2" descr="A picture containing text, diagram, screenshot, design&#10;&#10;Description automatically generated">
            <a:extLst>
              <a:ext uri="{FF2B5EF4-FFF2-40B4-BE49-F238E27FC236}">
                <a16:creationId xmlns:a16="http://schemas.microsoft.com/office/drawing/2014/main" id="{71654659-9064-563F-9396-3EEFDB99F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14" y="1104982"/>
            <a:ext cx="8822987" cy="4843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</Words>
  <Application>Microsoft Office PowerPoint</Application>
  <PresentationFormat>On-screen Show (4:3)</PresentationFormat>
  <Paragraphs>9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Ulead PhotoImpact Image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Slimak</dc:creator>
  <cp:lastModifiedBy>Gayanilo, Felimon</cp:lastModifiedBy>
  <cp:revision>3</cp:revision>
  <dcterms:created xsi:type="dcterms:W3CDTF">2019-03-25T19:00:31Z</dcterms:created>
  <dcterms:modified xsi:type="dcterms:W3CDTF">2023-06-23T17:04:15Z</dcterms:modified>
</cp:coreProperties>
</file>